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8" r:id="rId4"/>
    <p:sldId id="259" r:id="rId5"/>
    <p:sldId id="260" r:id="rId6"/>
    <p:sldId id="262" r:id="rId7"/>
    <p:sldId id="267" r:id="rId8"/>
    <p:sldId id="261" r:id="rId9"/>
    <p:sldId id="264" r:id="rId10"/>
    <p:sldId id="263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68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C40900-56E7-4B74-AC97-FF08275469DD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C699737-22A1-4399-A2B8-929122FB26EF}">
      <dgm:prSet/>
      <dgm:spPr/>
      <dgm:t>
        <a:bodyPr/>
        <a:lstStyle/>
        <a:p>
          <a:r>
            <a:rPr lang="en-US"/>
            <a:t>1) Enhancing visibility and outreach efforts</a:t>
          </a:r>
        </a:p>
      </dgm:t>
    </dgm:pt>
    <dgm:pt modelId="{D0B98C16-4AFE-4977-B64E-87D77A3346FC}" type="parTrans" cxnId="{1D7E5065-35D4-4530-B375-61308AB4DEF4}">
      <dgm:prSet/>
      <dgm:spPr/>
      <dgm:t>
        <a:bodyPr/>
        <a:lstStyle/>
        <a:p>
          <a:endParaRPr lang="en-US"/>
        </a:p>
      </dgm:t>
    </dgm:pt>
    <dgm:pt modelId="{973E059F-1F72-49FF-959B-C9F8302437AC}" type="sibTrans" cxnId="{1D7E5065-35D4-4530-B375-61308AB4DEF4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C2A909CC-B416-4E48-8E24-220BCCA76D99}">
      <dgm:prSet/>
      <dgm:spPr/>
      <dgm:t>
        <a:bodyPr/>
        <a:lstStyle/>
        <a:p>
          <a:r>
            <a:rPr lang="en-US"/>
            <a:t>2) Fostering a strong communal bond among members</a:t>
          </a:r>
        </a:p>
      </dgm:t>
    </dgm:pt>
    <dgm:pt modelId="{B0B724DE-907C-4F02-A222-8405C1779894}" type="parTrans" cxnId="{28D5657D-87E1-49F0-8ADC-DA112663D88F}">
      <dgm:prSet/>
      <dgm:spPr/>
      <dgm:t>
        <a:bodyPr/>
        <a:lstStyle/>
        <a:p>
          <a:endParaRPr lang="en-US"/>
        </a:p>
      </dgm:t>
    </dgm:pt>
    <dgm:pt modelId="{B840939C-E128-4C6D-9CE1-5A7FF61F5FCF}" type="sibTrans" cxnId="{28D5657D-87E1-49F0-8ADC-DA112663D88F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96395BF8-78D1-4BCC-914E-143B08B18BCC}">
      <dgm:prSet/>
      <dgm:spPr/>
      <dgm:t>
        <a:bodyPr/>
        <a:lstStyle/>
        <a:p>
          <a:r>
            <a:rPr lang="en-US"/>
            <a:t>3) prioritizing learning and growth</a:t>
          </a:r>
        </a:p>
      </dgm:t>
    </dgm:pt>
    <dgm:pt modelId="{417D90E0-6144-487A-A64E-55A71E75D69D}" type="parTrans" cxnId="{95144CB0-A2F7-408A-A9E4-491A464B457E}">
      <dgm:prSet/>
      <dgm:spPr/>
      <dgm:t>
        <a:bodyPr/>
        <a:lstStyle/>
        <a:p>
          <a:endParaRPr lang="en-US"/>
        </a:p>
      </dgm:t>
    </dgm:pt>
    <dgm:pt modelId="{5C69A9C1-3C79-4910-88C4-045EF5776240}" type="sibTrans" cxnId="{95144CB0-A2F7-408A-A9E4-491A464B457E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A19D3165-A803-4D8E-9992-2DA58A410C3D}">
      <dgm:prSet/>
      <dgm:spPr/>
      <dgm:t>
        <a:bodyPr/>
        <a:lstStyle/>
        <a:p>
          <a:r>
            <a:rPr lang="en-US"/>
            <a:t>4) leveraging on the power of facilitation to create meaningful impact</a:t>
          </a:r>
        </a:p>
      </dgm:t>
    </dgm:pt>
    <dgm:pt modelId="{E60BE84A-71BF-4C7D-9C67-BFECA15A8849}" type="parTrans" cxnId="{06D6BF89-BB79-48B0-89B5-4EB86F5DDB72}">
      <dgm:prSet/>
      <dgm:spPr/>
      <dgm:t>
        <a:bodyPr/>
        <a:lstStyle/>
        <a:p>
          <a:endParaRPr lang="en-US"/>
        </a:p>
      </dgm:t>
    </dgm:pt>
    <dgm:pt modelId="{C2275AD8-05E4-48F5-AD06-622E82F046B4}" type="sibTrans" cxnId="{06D6BF89-BB79-48B0-89B5-4EB86F5DDB72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461FC7D6-4D1E-456E-9FB9-CD6DA15E853E}" type="pres">
      <dgm:prSet presAssocID="{C7C40900-56E7-4B74-AC97-FF08275469DD}" presName="Name0" presStyleCnt="0">
        <dgm:presLayoutVars>
          <dgm:animLvl val="lvl"/>
          <dgm:resizeHandles val="exact"/>
        </dgm:presLayoutVars>
      </dgm:prSet>
      <dgm:spPr/>
    </dgm:pt>
    <dgm:pt modelId="{CA8979F6-2292-4D2B-9269-887EC3BBEA7D}" type="pres">
      <dgm:prSet presAssocID="{EC699737-22A1-4399-A2B8-929122FB26EF}" presName="compositeNode" presStyleCnt="0">
        <dgm:presLayoutVars>
          <dgm:bulletEnabled val="1"/>
        </dgm:presLayoutVars>
      </dgm:prSet>
      <dgm:spPr/>
    </dgm:pt>
    <dgm:pt modelId="{01B5D674-4E66-4661-93A3-964704B2E167}" type="pres">
      <dgm:prSet presAssocID="{EC699737-22A1-4399-A2B8-929122FB26EF}" presName="bgRect" presStyleLbl="bgAccFollowNode1" presStyleIdx="0" presStyleCnt="4"/>
      <dgm:spPr/>
    </dgm:pt>
    <dgm:pt modelId="{286C03BC-DF2E-4BF6-98DA-44DC1868174E}" type="pres">
      <dgm:prSet presAssocID="{973E059F-1F72-49FF-959B-C9F8302437AC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A82DB130-7FF2-49A7-A2C7-E59B83E65E66}" type="pres">
      <dgm:prSet presAssocID="{EC699737-22A1-4399-A2B8-929122FB26EF}" presName="bottomLine" presStyleLbl="alignNode1" presStyleIdx="1" presStyleCnt="8">
        <dgm:presLayoutVars/>
      </dgm:prSet>
      <dgm:spPr/>
    </dgm:pt>
    <dgm:pt modelId="{6CC6DD04-D7E6-408B-9869-8008F5698285}" type="pres">
      <dgm:prSet presAssocID="{EC699737-22A1-4399-A2B8-929122FB26EF}" presName="nodeText" presStyleLbl="bgAccFollowNode1" presStyleIdx="0" presStyleCnt="4">
        <dgm:presLayoutVars>
          <dgm:bulletEnabled val="1"/>
        </dgm:presLayoutVars>
      </dgm:prSet>
      <dgm:spPr/>
    </dgm:pt>
    <dgm:pt modelId="{8D9BE5D6-654E-4D8C-96A3-599D254984BC}" type="pres">
      <dgm:prSet presAssocID="{973E059F-1F72-49FF-959B-C9F8302437AC}" presName="sibTrans" presStyleCnt="0"/>
      <dgm:spPr/>
    </dgm:pt>
    <dgm:pt modelId="{DAD6CE10-5DBC-48F2-87B1-DC2FB39A517A}" type="pres">
      <dgm:prSet presAssocID="{C2A909CC-B416-4E48-8E24-220BCCA76D99}" presName="compositeNode" presStyleCnt="0">
        <dgm:presLayoutVars>
          <dgm:bulletEnabled val="1"/>
        </dgm:presLayoutVars>
      </dgm:prSet>
      <dgm:spPr/>
    </dgm:pt>
    <dgm:pt modelId="{310BA029-CD82-4C3D-8FC0-BCEAECF22C8D}" type="pres">
      <dgm:prSet presAssocID="{C2A909CC-B416-4E48-8E24-220BCCA76D99}" presName="bgRect" presStyleLbl="bgAccFollowNode1" presStyleIdx="1" presStyleCnt="4"/>
      <dgm:spPr/>
    </dgm:pt>
    <dgm:pt modelId="{39625502-A9F4-49B6-B509-8DE9B86B18D0}" type="pres">
      <dgm:prSet presAssocID="{B840939C-E128-4C6D-9CE1-5A7FF61F5FCF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7C2B688C-79E5-4519-AD9C-633B8F445F27}" type="pres">
      <dgm:prSet presAssocID="{C2A909CC-B416-4E48-8E24-220BCCA76D99}" presName="bottomLine" presStyleLbl="alignNode1" presStyleIdx="3" presStyleCnt="8">
        <dgm:presLayoutVars/>
      </dgm:prSet>
      <dgm:spPr/>
    </dgm:pt>
    <dgm:pt modelId="{5AB25545-9E02-48AB-A64D-5A34213B6D3A}" type="pres">
      <dgm:prSet presAssocID="{C2A909CC-B416-4E48-8E24-220BCCA76D99}" presName="nodeText" presStyleLbl="bgAccFollowNode1" presStyleIdx="1" presStyleCnt="4">
        <dgm:presLayoutVars>
          <dgm:bulletEnabled val="1"/>
        </dgm:presLayoutVars>
      </dgm:prSet>
      <dgm:spPr/>
    </dgm:pt>
    <dgm:pt modelId="{4F87B1F2-945C-4FA0-971D-7EE1F521F21D}" type="pres">
      <dgm:prSet presAssocID="{B840939C-E128-4C6D-9CE1-5A7FF61F5FCF}" presName="sibTrans" presStyleCnt="0"/>
      <dgm:spPr/>
    </dgm:pt>
    <dgm:pt modelId="{93F48597-0285-472A-9DE5-B4BC10396710}" type="pres">
      <dgm:prSet presAssocID="{96395BF8-78D1-4BCC-914E-143B08B18BCC}" presName="compositeNode" presStyleCnt="0">
        <dgm:presLayoutVars>
          <dgm:bulletEnabled val="1"/>
        </dgm:presLayoutVars>
      </dgm:prSet>
      <dgm:spPr/>
    </dgm:pt>
    <dgm:pt modelId="{C6B7776D-7735-4611-97E8-F5DCA7975E62}" type="pres">
      <dgm:prSet presAssocID="{96395BF8-78D1-4BCC-914E-143B08B18BCC}" presName="bgRect" presStyleLbl="bgAccFollowNode1" presStyleIdx="2" presStyleCnt="4"/>
      <dgm:spPr/>
    </dgm:pt>
    <dgm:pt modelId="{16D09233-E9A4-4A2B-A939-AD8EA9570B2E}" type="pres">
      <dgm:prSet presAssocID="{5C69A9C1-3C79-4910-88C4-045EF5776240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06C2F1E6-11A2-4E66-A283-1F82B816FBA6}" type="pres">
      <dgm:prSet presAssocID="{96395BF8-78D1-4BCC-914E-143B08B18BCC}" presName="bottomLine" presStyleLbl="alignNode1" presStyleIdx="5" presStyleCnt="8">
        <dgm:presLayoutVars/>
      </dgm:prSet>
      <dgm:spPr/>
    </dgm:pt>
    <dgm:pt modelId="{F43BF522-1BC8-4ADA-833E-82A43B31278C}" type="pres">
      <dgm:prSet presAssocID="{96395BF8-78D1-4BCC-914E-143B08B18BCC}" presName="nodeText" presStyleLbl="bgAccFollowNode1" presStyleIdx="2" presStyleCnt="4">
        <dgm:presLayoutVars>
          <dgm:bulletEnabled val="1"/>
        </dgm:presLayoutVars>
      </dgm:prSet>
      <dgm:spPr/>
    </dgm:pt>
    <dgm:pt modelId="{F68BA4C9-60B4-45E6-BF4C-ED6DC589806C}" type="pres">
      <dgm:prSet presAssocID="{5C69A9C1-3C79-4910-88C4-045EF5776240}" presName="sibTrans" presStyleCnt="0"/>
      <dgm:spPr/>
    </dgm:pt>
    <dgm:pt modelId="{010ECD80-DFAE-4A99-AD29-DE6C46E6CFF4}" type="pres">
      <dgm:prSet presAssocID="{A19D3165-A803-4D8E-9992-2DA58A410C3D}" presName="compositeNode" presStyleCnt="0">
        <dgm:presLayoutVars>
          <dgm:bulletEnabled val="1"/>
        </dgm:presLayoutVars>
      </dgm:prSet>
      <dgm:spPr/>
    </dgm:pt>
    <dgm:pt modelId="{90707670-4DE6-41BE-869C-B164C5124CFB}" type="pres">
      <dgm:prSet presAssocID="{A19D3165-A803-4D8E-9992-2DA58A410C3D}" presName="bgRect" presStyleLbl="bgAccFollowNode1" presStyleIdx="3" presStyleCnt="4"/>
      <dgm:spPr/>
    </dgm:pt>
    <dgm:pt modelId="{31EDF2F5-372C-4525-922D-F1804316FD9E}" type="pres">
      <dgm:prSet presAssocID="{C2275AD8-05E4-48F5-AD06-622E82F046B4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77BFAFF6-D09C-46E6-AC1A-51329244890D}" type="pres">
      <dgm:prSet presAssocID="{A19D3165-A803-4D8E-9992-2DA58A410C3D}" presName="bottomLine" presStyleLbl="alignNode1" presStyleIdx="7" presStyleCnt="8">
        <dgm:presLayoutVars/>
      </dgm:prSet>
      <dgm:spPr/>
    </dgm:pt>
    <dgm:pt modelId="{8CE3BE55-842D-48A7-8DE3-35595EE5824A}" type="pres">
      <dgm:prSet presAssocID="{A19D3165-A803-4D8E-9992-2DA58A410C3D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F9120316-122C-42E8-BEFB-6F2CCB433A94}" type="presOf" srcId="{B840939C-E128-4C6D-9CE1-5A7FF61F5FCF}" destId="{39625502-A9F4-49B6-B509-8DE9B86B18D0}" srcOrd="0" destOrd="0" presId="urn:microsoft.com/office/officeart/2016/7/layout/BasicLinearProcessNumbered"/>
    <dgm:cxn modelId="{A122131B-7178-49A5-9A8F-7CACDC78D0C4}" type="presOf" srcId="{A19D3165-A803-4D8E-9992-2DA58A410C3D}" destId="{90707670-4DE6-41BE-869C-B164C5124CFB}" srcOrd="0" destOrd="0" presId="urn:microsoft.com/office/officeart/2016/7/layout/BasicLinearProcessNumbered"/>
    <dgm:cxn modelId="{C8965B37-5823-4336-B1B9-0088D9CAE687}" type="presOf" srcId="{5C69A9C1-3C79-4910-88C4-045EF5776240}" destId="{16D09233-E9A4-4A2B-A939-AD8EA9570B2E}" srcOrd="0" destOrd="0" presId="urn:microsoft.com/office/officeart/2016/7/layout/BasicLinearProcessNumbered"/>
    <dgm:cxn modelId="{AE972F3F-9CDA-4A1B-9E11-AEA7AB878722}" type="presOf" srcId="{C2A909CC-B416-4E48-8E24-220BCCA76D99}" destId="{5AB25545-9E02-48AB-A64D-5A34213B6D3A}" srcOrd="1" destOrd="0" presId="urn:microsoft.com/office/officeart/2016/7/layout/BasicLinearProcessNumbered"/>
    <dgm:cxn modelId="{5B7CC863-C222-407B-A73A-E73733A9C92F}" type="presOf" srcId="{96395BF8-78D1-4BCC-914E-143B08B18BCC}" destId="{C6B7776D-7735-4611-97E8-F5DCA7975E62}" srcOrd="0" destOrd="0" presId="urn:microsoft.com/office/officeart/2016/7/layout/BasicLinearProcessNumbered"/>
    <dgm:cxn modelId="{1D7E5065-35D4-4530-B375-61308AB4DEF4}" srcId="{C7C40900-56E7-4B74-AC97-FF08275469DD}" destId="{EC699737-22A1-4399-A2B8-929122FB26EF}" srcOrd="0" destOrd="0" parTransId="{D0B98C16-4AFE-4977-B64E-87D77A3346FC}" sibTransId="{973E059F-1F72-49FF-959B-C9F8302437AC}"/>
    <dgm:cxn modelId="{BB47CF69-3701-4571-83A8-A7635B66B99C}" type="presOf" srcId="{A19D3165-A803-4D8E-9992-2DA58A410C3D}" destId="{8CE3BE55-842D-48A7-8DE3-35595EE5824A}" srcOrd="1" destOrd="0" presId="urn:microsoft.com/office/officeart/2016/7/layout/BasicLinearProcessNumbered"/>
    <dgm:cxn modelId="{B264FB77-3E46-4990-8BA8-3AC52BBB49D1}" type="presOf" srcId="{C2A909CC-B416-4E48-8E24-220BCCA76D99}" destId="{310BA029-CD82-4C3D-8FC0-BCEAECF22C8D}" srcOrd="0" destOrd="0" presId="urn:microsoft.com/office/officeart/2016/7/layout/BasicLinearProcessNumbered"/>
    <dgm:cxn modelId="{28D5657D-87E1-49F0-8ADC-DA112663D88F}" srcId="{C7C40900-56E7-4B74-AC97-FF08275469DD}" destId="{C2A909CC-B416-4E48-8E24-220BCCA76D99}" srcOrd="1" destOrd="0" parTransId="{B0B724DE-907C-4F02-A222-8405C1779894}" sibTransId="{B840939C-E128-4C6D-9CE1-5A7FF61F5FCF}"/>
    <dgm:cxn modelId="{9680D881-357B-4A56-851C-42DD7257407E}" type="presOf" srcId="{C2275AD8-05E4-48F5-AD06-622E82F046B4}" destId="{31EDF2F5-372C-4525-922D-F1804316FD9E}" srcOrd="0" destOrd="0" presId="urn:microsoft.com/office/officeart/2016/7/layout/BasicLinearProcessNumbered"/>
    <dgm:cxn modelId="{34859B83-D61D-40EA-BF65-0FE793C1EC27}" type="presOf" srcId="{973E059F-1F72-49FF-959B-C9F8302437AC}" destId="{286C03BC-DF2E-4BF6-98DA-44DC1868174E}" srcOrd="0" destOrd="0" presId="urn:microsoft.com/office/officeart/2016/7/layout/BasicLinearProcessNumbered"/>
    <dgm:cxn modelId="{C493ED84-5D8E-45F7-9719-2FE17D04AEEE}" type="presOf" srcId="{EC699737-22A1-4399-A2B8-929122FB26EF}" destId="{01B5D674-4E66-4661-93A3-964704B2E167}" srcOrd="0" destOrd="0" presId="urn:microsoft.com/office/officeart/2016/7/layout/BasicLinearProcessNumbered"/>
    <dgm:cxn modelId="{06D6BF89-BB79-48B0-89B5-4EB86F5DDB72}" srcId="{C7C40900-56E7-4B74-AC97-FF08275469DD}" destId="{A19D3165-A803-4D8E-9992-2DA58A410C3D}" srcOrd="3" destOrd="0" parTransId="{E60BE84A-71BF-4C7D-9C67-BFECA15A8849}" sibTransId="{C2275AD8-05E4-48F5-AD06-622E82F046B4}"/>
    <dgm:cxn modelId="{95144CB0-A2F7-408A-A9E4-491A464B457E}" srcId="{C7C40900-56E7-4B74-AC97-FF08275469DD}" destId="{96395BF8-78D1-4BCC-914E-143B08B18BCC}" srcOrd="2" destOrd="0" parTransId="{417D90E0-6144-487A-A64E-55A71E75D69D}" sibTransId="{5C69A9C1-3C79-4910-88C4-045EF5776240}"/>
    <dgm:cxn modelId="{ABA818B8-CB9A-416B-9331-CD0592115929}" type="presOf" srcId="{96395BF8-78D1-4BCC-914E-143B08B18BCC}" destId="{F43BF522-1BC8-4ADA-833E-82A43B31278C}" srcOrd="1" destOrd="0" presId="urn:microsoft.com/office/officeart/2016/7/layout/BasicLinearProcessNumbered"/>
    <dgm:cxn modelId="{44CEA6E2-8901-4DEB-8D6D-5CCACF88043E}" type="presOf" srcId="{C7C40900-56E7-4B74-AC97-FF08275469DD}" destId="{461FC7D6-4D1E-456E-9FB9-CD6DA15E853E}" srcOrd="0" destOrd="0" presId="urn:microsoft.com/office/officeart/2016/7/layout/BasicLinearProcessNumbered"/>
    <dgm:cxn modelId="{DDB06EE8-F733-4728-A6E4-63CD3D0EA438}" type="presOf" srcId="{EC699737-22A1-4399-A2B8-929122FB26EF}" destId="{6CC6DD04-D7E6-408B-9869-8008F5698285}" srcOrd="1" destOrd="0" presId="urn:microsoft.com/office/officeart/2016/7/layout/BasicLinearProcessNumbered"/>
    <dgm:cxn modelId="{577534D7-9B98-4356-8314-4BE18CF50923}" type="presParOf" srcId="{461FC7D6-4D1E-456E-9FB9-CD6DA15E853E}" destId="{CA8979F6-2292-4D2B-9269-887EC3BBEA7D}" srcOrd="0" destOrd="0" presId="urn:microsoft.com/office/officeart/2016/7/layout/BasicLinearProcessNumbered"/>
    <dgm:cxn modelId="{FE896D3D-193A-4BB7-8051-EF6F69F90983}" type="presParOf" srcId="{CA8979F6-2292-4D2B-9269-887EC3BBEA7D}" destId="{01B5D674-4E66-4661-93A3-964704B2E167}" srcOrd="0" destOrd="0" presId="urn:microsoft.com/office/officeart/2016/7/layout/BasicLinearProcessNumbered"/>
    <dgm:cxn modelId="{1C93081F-BBD2-4688-AAF8-509C06622EF1}" type="presParOf" srcId="{CA8979F6-2292-4D2B-9269-887EC3BBEA7D}" destId="{286C03BC-DF2E-4BF6-98DA-44DC1868174E}" srcOrd="1" destOrd="0" presId="urn:microsoft.com/office/officeart/2016/7/layout/BasicLinearProcessNumbered"/>
    <dgm:cxn modelId="{D01637F5-E608-440E-9905-DBC6D8DD6CAA}" type="presParOf" srcId="{CA8979F6-2292-4D2B-9269-887EC3BBEA7D}" destId="{A82DB130-7FF2-49A7-A2C7-E59B83E65E66}" srcOrd="2" destOrd="0" presId="urn:microsoft.com/office/officeart/2016/7/layout/BasicLinearProcessNumbered"/>
    <dgm:cxn modelId="{CE6331A4-3B72-4BCC-87AC-02C10B817106}" type="presParOf" srcId="{CA8979F6-2292-4D2B-9269-887EC3BBEA7D}" destId="{6CC6DD04-D7E6-408B-9869-8008F5698285}" srcOrd="3" destOrd="0" presId="urn:microsoft.com/office/officeart/2016/7/layout/BasicLinearProcessNumbered"/>
    <dgm:cxn modelId="{A5E3B9DB-DCF6-42D2-A112-9AC87B09EEC3}" type="presParOf" srcId="{461FC7D6-4D1E-456E-9FB9-CD6DA15E853E}" destId="{8D9BE5D6-654E-4D8C-96A3-599D254984BC}" srcOrd="1" destOrd="0" presId="urn:microsoft.com/office/officeart/2016/7/layout/BasicLinearProcessNumbered"/>
    <dgm:cxn modelId="{9B63EB9B-FAA9-4D67-AEE2-3F84F5DB82DD}" type="presParOf" srcId="{461FC7D6-4D1E-456E-9FB9-CD6DA15E853E}" destId="{DAD6CE10-5DBC-48F2-87B1-DC2FB39A517A}" srcOrd="2" destOrd="0" presId="urn:microsoft.com/office/officeart/2016/7/layout/BasicLinearProcessNumbered"/>
    <dgm:cxn modelId="{85379A5B-25F4-4DF0-A53D-040FCD0805D7}" type="presParOf" srcId="{DAD6CE10-5DBC-48F2-87B1-DC2FB39A517A}" destId="{310BA029-CD82-4C3D-8FC0-BCEAECF22C8D}" srcOrd="0" destOrd="0" presId="urn:microsoft.com/office/officeart/2016/7/layout/BasicLinearProcessNumbered"/>
    <dgm:cxn modelId="{5B9A61A5-88A5-4AAF-89C7-9F15CD9DD79D}" type="presParOf" srcId="{DAD6CE10-5DBC-48F2-87B1-DC2FB39A517A}" destId="{39625502-A9F4-49B6-B509-8DE9B86B18D0}" srcOrd="1" destOrd="0" presId="urn:microsoft.com/office/officeart/2016/7/layout/BasicLinearProcessNumbered"/>
    <dgm:cxn modelId="{84239E38-3409-4D65-AD20-2559F77731A4}" type="presParOf" srcId="{DAD6CE10-5DBC-48F2-87B1-DC2FB39A517A}" destId="{7C2B688C-79E5-4519-AD9C-633B8F445F27}" srcOrd="2" destOrd="0" presId="urn:microsoft.com/office/officeart/2016/7/layout/BasicLinearProcessNumbered"/>
    <dgm:cxn modelId="{2900DC0B-2ECB-46AD-BAD2-2AD94CD9DFD7}" type="presParOf" srcId="{DAD6CE10-5DBC-48F2-87B1-DC2FB39A517A}" destId="{5AB25545-9E02-48AB-A64D-5A34213B6D3A}" srcOrd="3" destOrd="0" presId="urn:microsoft.com/office/officeart/2016/7/layout/BasicLinearProcessNumbered"/>
    <dgm:cxn modelId="{6A4CAC27-E6BB-472C-900E-6EA706123E7D}" type="presParOf" srcId="{461FC7D6-4D1E-456E-9FB9-CD6DA15E853E}" destId="{4F87B1F2-945C-4FA0-971D-7EE1F521F21D}" srcOrd="3" destOrd="0" presId="urn:microsoft.com/office/officeart/2016/7/layout/BasicLinearProcessNumbered"/>
    <dgm:cxn modelId="{0C6176EA-6831-450B-8364-AA1FDA0BAEE3}" type="presParOf" srcId="{461FC7D6-4D1E-456E-9FB9-CD6DA15E853E}" destId="{93F48597-0285-472A-9DE5-B4BC10396710}" srcOrd="4" destOrd="0" presId="urn:microsoft.com/office/officeart/2016/7/layout/BasicLinearProcessNumbered"/>
    <dgm:cxn modelId="{210681D6-F215-4B73-B660-2558F32D3429}" type="presParOf" srcId="{93F48597-0285-472A-9DE5-B4BC10396710}" destId="{C6B7776D-7735-4611-97E8-F5DCA7975E62}" srcOrd="0" destOrd="0" presId="urn:microsoft.com/office/officeart/2016/7/layout/BasicLinearProcessNumbered"/>
    <dgm:cxn modelId="{FF851EDF-F174-418A-AA69-2F5F74D1E0E4}" type="presParOf" srcId="{93F48597-0285-472A-9DE5-B4BC10396710}" destId="{16D09233-E9A4-4A2B-A939-AD8EA9570B2E}" srcOrd="1" destOrd="0" presId="urn:microsoft.com/office/officeart/2016/7/layout/BasicLinearProcessNumbered"/>
    <dgm:cxn modelId="{5400E1FE-30D4-4A92-9FAB-48F1E9089F71}" type="presParOf" srcId="{93F48597-0285-472A-9DE5-B4BC10396710}" destId="{06C2F1E6-11A2-4E66-A283-1F82B816FBA6}" srcOrd="2" destOrd="0" presId="urn:microsoft.com/office/officeart/2016/7/layout/BasicLinearProcessNumbered"/>
    <dgm:cxn modelId="{3EE500F0-A93D-4278-A9A4-FE13207D5D27}" type="presParOf" srcId="{93F48597-0285-472A-9DE5-B4BC10396710}" destId="{F43BF522-1BC8-4ADA-833E-82A43B31278C}" srcOrd="3" destOrd="0" presId="urn:microsoft.com/office/officeart/2016/7/layout/BasicLinearProcessNumbered"/>
    <dgm:cxn modelId="{791E3FCC-F2EE-477A-B213-251770E302B0}" type="presParOf" srcId="{461FC7D6-4D1E-456E-9FB9-CD6DA15E853E}" destId="{F68BA4C9-60B4-45E6-BF4C-ED6DC589806C}" srcOrd="5" destOrd="0" presId="urn:microsoft.com/office/officeart/2016/7/layout/BasicLinearProcessNumbered"/>
    <dgm:cxn modelId="{3818A2D2-61AC-4975-AF77-FF2A16558F77}" type="presParOf" srcId="{461FC7D6-4D1E-456E-9FB9-CD6DA15E853E}" destId="{010ECD80-DFAE-4A99-AD29-DE6C46E6CFF4}" srcOrd="6" destOrd="0" presId="urn:microsoft.com/office/officeart/2016/7/layout/BasicLinearProcessNumbered"/>
    <dgm:cxn modelId="{7CE5D49A-5813-4383-9DE8-B1C163360AF5}" type="presParOf" srcId="{010ECD80-DFAE-4A99-AD29-DE6C46E6CFF4}" destId="{90707670-4DE6-41BE-869C-B164C5124CFB}" srcOrd="0" destOrd="0" presId="urn:microsoft.com/office/officeart/2016/7/layout/BasicLinearProcessNumbered"/>
    <dgm:cxn modelId="{39E8B82B-C21C-4EEE-B0AC-58BDA59F5801}" type="presParOf" srcId="{010ECD80-DFAE-4A99-AD29-DE6C46E6CFF4}" destId="{31EDF2F5-372C-4525-922D-F1804316FD9E}" srcOrd="1" destOrd="0" presId="urn:microsoft.com/office/officeart/2016/7/layout/BasicLinearProcessNumbered"/>
    <dgm:cxn modelId="{14922B10-64E4-4BC3-88DC-0CD9C76CE479}" type="presParOf" srcId="{010ECD80-DFAE-4A99-AD29-DE6C46E6CFF4}" destId="{77BFAFF6-D09C-46E6-AC1A-51329244890D}" srcOrd="2" destOrd="0" presId="urn:microsoft.com/office/officeart/2016/7/layout/BasicLinearProcessNumbered"/>
    <dgm:cxn modelId="{45E23843-6B1D-4064-8CB8-4DA70AA73AD8}" type="presParOf" srcId="{010ECD80-DFAE-4A99-AD29-DE6C46E6CFF4}" destId="{8CE3BE55-842D-48A7-8DE3-35595EE5824A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5D674-4E66-4661-93A3-964704B2E167}">
      <dsp:nvSpPr>
        <dsp:cNvPr id="0" name=""/>
        <dsp:cNvSpPr/>
      </dsp:nvSpPr>
      <dsp:spPr>
        <a:xfrm>
          <a:off x="3201" y="318495"/>
          <a:ext cx="2539866" cy="355581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018" tIns="330200" rIns="198018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1) Enhancing visibility and outreach efforts</a:t>
          </a:r>
        </a:p>
      </dsp:txBody>
      <dsp:txXfrm>
        <a:off x="3201" y="1669704"/>
        <a:ext cx="2539866" cy="2133487"/>
      </dsp:txXfrm>
    </dsp:sp>
    <dsp:sp modelId="{286C03BC-DF2E-4BF6-98DA-44DC1868174E}">
      <dsp:nvSpPr>
        <dsp:cNvPr id="0" name=""/>
        <dsp:cNvSpPr/>
      </dsp:nvSpPr>
      <dsp:spPr>
        <a:xfrm>
          <a:off x="739762" y="674077"/>
          <a:ext cx="1066743" cy="10667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168" tIns="12700" rIns="8316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895983" y="830298"/>
        <a:ext cx="754301" cy="754301"/>
      </dsp:txXfrm>
    </dsp:sp>
    <dsp:sp modelId="{A82DB130-7FF2-49A7-A2C7-E59B83E65E66}">
      <dsp:nvSpPr>
        <dsp:cNvPr id="0" name=""/>
        <dsp:cNvSpPr/>
      </dsp:nvSpPr>
      <dsp:spPr>
        <a:xfrm>
          <a:off x="3201" y="3874237"/>
          <a:ext cx="2539866" cy="72"/>
        </a:xfrm>
        <a:prstGeom prst="rect">
          <a:avLst/>
        </a:prstGeom>
        <a:solidFill>
          <a:schemeClr val="accent2">
            <a:hueOff val="920516"/>
            <a:satOff val="-2642"/>
            <a:lumOff val="-4230"/>
            <a:alphaOff val="0"/>
          </a:schemeClr>
        </a:solidFill>
        <a:ln w="19050" cap="flat" cmpd="sng" algn="ctr">
          <a:solidFill>
            <a:schemeClr val="accent2">
              <a:hueOff val="920516"/>
              <a:satOff val="-2642"/>
              <a:lumOff val="-42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0BA029-CD82-4C3D-8FC0-BCEAECF22C8D}">
      <dsp:nvSpPr>
        <dsp:cNvPr id="0" name=""/>
        <dsp:cNvSpPr/>
      </dsp:nvSpPr>
      <dsp:spPr>
        <a:xfrm>
          <a:off x="2797054" y="318495"/>
          <a:ext cx="2539866" cy="3555813"/>
        </a:xfrm>
        <a:prstGeom prst="rect">
          <a:avLst/>
        </a:prstGeom>
        <a:solidFill>
          <a:schemeClr val="accent2">
            <a:tint val="40000"/>
            <a:alpha val="90000"/>
            <a:hueOff val="2244906"/>
            <a:satOff val="-20744"/>
            <a:lumOff val="-233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2244906"/>
              <a:satOff val="-20744"/>
              <a:lumOff val="-23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018" tIns="330200" rIns="198018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2) Fostering a strong communal bond among members</a:t>
          </a:r>
        </a:p>
      </dsp:txBody>
      <dsp:txXfrm>
        <a:off x="2797054" y="1669704"/>
        <a:ext cx="2539866" cy="2133487"/>
      </dsp:txXfrm>
    </dsp:sp>
    <dsp:sp modelId="{39625502-A9F4-49B6-B509-8DE9B86B18D0}">
      <dsp:nvSpPr>
        <dsp:cNvPr id="0" name=""/>
        <dsp:cNvSpPr/>
      </dsp:nvSpPr>
      <dsp:spPr>
        <a:xfrm>
          <a:off x="3533615" y="674077"/>
          <a:ext cx="1066743" cy="1066743"/>
        </a:xfrm>
        <a:prstGeom prst="ellipse">
          <a:avLst/>
        </a:prstGeom>
        <a:solidFill>
          <a:schemeClr val="accent2">
            <a:hueOff val="1841033"/>
            <a:satOff val="-5284"/>
            <a:lumOff val="-8460"/>
            <a:alphaOff val="0"/>
          </a:schemeClr>
        </a:solidFill>
        <a:ln w="19050" cap="flat" cmpd="sng" algn="ctr">
          <a:solidFill>
            <a:schemeClr val="accent2">
              <a:hueOff val="1841033"/>
              <a:satOff val="-5284"/>
              <a:lumOff val="-84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168" tIns="12700" rIns="8316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689836" y="830298"/>
        <a:ext cx="754301" cy="754301"/>
      </dsp:txXfrm>
    </dsp:sp>
    <dsp:sp modelId="{7C2B688C-79E5-4519-AD9C-633B8F445F27}">
      <dsp:nvSpPr>
        <dsp:cNvPr id="0" name=""/>
        <dsp:cNvSpPr/>
      </dsp:nvSpPr>
      <dsp:spPr>
        <a:xfrm>
          <a:off x="2797054" y="3874237"/>
          <a:ext cx="2539866" cy="72"/>
        </a:xfrm>
        <a:prstGeom prst="rect">
          <a:avLst/>
        </a:prstGeom>
        <a:solidFill>
          <a:schemeClr val="accent2">
            <a:hueOff val="2761549"/>
            <a:satOff val="-7926"/>
            <a:lumOff val="-12690"/>
            <a:alphaOff val="0"/>
          </a:schemeClr>
        </a:solidFill>
        <a:ln w="19050" cap="flat" cmpd="sng" algn="ctr">
          <a:solidFill>
            <a:schemeClr val="accent2">
              <a:hueOff val="2761549"/>
              <a:satOff val="-7926"/>
              <a:lumOff val="-126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7776D-7735-4611-97E8-F5DCA7975E62}">
      <dsp:nvSpPr>
        <dsp:cNvPr id="0" name=""/>
        <dsp:cNvSpPr/>
      </dsp:nvSpPr>
      <dsp:spPr>
        <a:xfrm>
          <a:off x="5590907" y="318495"/>
          <a:ext cx="2539866" cy="3555813"/>
        </a:xfrm>
        <a:prstGeom prst="rect">
          <a:avLst/>
        </a:prstGeom>
        <a:solidFill>
          <a:schemeClr val="accent2">
            <a:tint val="40000"/>
            <a:alpha val="90000"/>
            <a:hueOff val="4489812"/>
            <a:satOff val="-41488"/>
            <a:lumOff val="-4677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4489812"/>
              <a:satOff val="-41488"/>
              <a:lumOff val="-46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018" tIns="330200" rIns="198018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3) prioritizing learning and growth</a:t>
          </a:r>
        </a:p>
      </dsp:txBody>
      <dsp:txXfrm>
        <a:off x="5590907" y="1669704"/>
        <a:ext cx="2539866" cy="2133487"/>
      </dsp:txXfrm>
    </dsp:sp>
    <dsp:sp modelId="{16D09233-E9A4-4A2B-A939-AD8EA9570B2E}">
      <dsp:nvSpPr>
        <dsp:cNvPr id="0" name=""/>
        <dsp:cNvSpPr/>
      </dsp:nvSpPr>
      <dsp:spPr>
        <a:xfrm>
          <a:off x="6327469" y="674077"/>
          <a:ext cx="1066743" cy="1066743"/>
        </a:xfrm>
        <a:prstGeom prst="ellipse">
          <a:avLst/>
        </a:prstGeom>
        <a:solidFill>
          <a:schemeClr val="accent2">
            <a:hueOff val="3682065"/>
            <a:satOff val="-10567"/>
            <a:lumOff val="-16919"/>
            <a:alphaOff val="0"/>
          </a:schemeClr>
        </a:solidFill>
        <a:ln w="19050" cap="flat" cmpd="sng" algn="ctr">
          <a:solidFill>
            <a:schemeClr val="accent2">
              <a:hueOff val="3682065"/>
              <a:satOff val="-10567"/>
              <a:lumOff val="-169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168" tIns="12700" rIns="8316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483690" y="830298"/>
        <a:ext cx="754301" cy="754301"/>
      </dsp:txXfrm>
    </dsp:sp>
    <dsp:sp modelId="{06C2F1E6-11A2-4E66-A283-1F82B816FBA6}">
      <dsp:nvSpPr>
        <dsp:cNvPr id="0" name=""/>
        <dsp:cNvSpPr/>
      </dsp:nvSpPr>
      <dsp:spPr>
        <a:xfrm>
          <a:off x="5590907" y="3874237"/>
          <a:ext cx="2539866" cy="72"/>
        </a:xfrm>
        <a:prstGeom prst="rect">
          <a:avLst/>
        </a:prstGeom>
        <a:solidFill>
          <a:schemeClr val="accent2">
            <a:hueOff val="4602581"/>
            <a:satOff val="-13209"/>
            <a:lumOff val="-21149"/>
            <a:alphaOff val="0"/>
          </a:schemeClr>
        </a:solidFill>
        <a:ln w="19050" cap="flat" cmpd="sng" algn="ctr">
          <a:solidFill>
            <a:schemeClr val="accent2">
              <a:hueOff val="4602581"/>
              <a:satOff val="-13209"/>
              <a:lumOff val="-211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707670-4DE6-41BE-869C-B164C5124CFB}">
      <dsp:nvSpPr>
        <dsp:cNvPr id="0" name=""/>
        <dsp:cNvSpPr/>
      </dsp:nvSpPr>
      <dsp:spPr>
        <a:xfrm>
          <a:off x="8384760" y="318495"/>
          <a:ext cx="2539866" cy="3555813"/>
        </a:xfrm>
        <a:prstGeom prst="rect">
          <a:avLst/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018" tIns="330200" rIns="198018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4) leveraging on the power of facilitation to create meaningful impact</a:t>
          </a:r>
        </a:p>
      </dsp:txBody>
      <dsp:txXfrm>
        <a:off x="8384760" y="1669704"/>
        <a:ext cx="2539866" cy="2133487"/>
      </dsp:txXfrm>
    </dsp:sp>
    <dsp:sp modelId="{31EDF2F5-372C-4525-922D-F1804316FD9E}">
      <dsp:nvSpPr>
        <dsp:cNvPr id="0" name=""/>
        <dsp:cNvSpPr/>
      </dsp:nvSpPr>
      <dsp:spPr>
        <a:xfrm>
          <a:off x="9121322" y="674077"/>
          <a:ext cx="1066743" cy="1066743"/>
        </a:xfrm>
        <a:prstGeom prst="ellipse">
          <a:avLst/>
        </a:prstGeom>
        <a:solidFill>
          <a:schemeClr val="accent2">
            <a:hueOff val="5523098"/>
            <a:satOff val="-15851"/>
            <a:lumOff val="-25379"/>
            <a:alphaOff val="0"/>
          </a:schemeClr>
        </a:solidFill>
        <a:ln w="19050" cap="flat" cmpd="sng" algn="ctr">
          <a:solidFill>
            <a:schemeClr val="accent2">
              <a:hueOff val="5523098"/>
              <a:satOff val="-15851"/>
              <a:lumOff val="-253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168" tIns="12700" rIns="8316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9277543" y="830298"/>
        <a:ext cx="754301" cy="754301"/>
      </dsp:txXfrm>
    </dsp:sp>
    <dsp:sp modelId="{77BFAFF6-D09C-46E6-AC1A-51329244890D}">
      <dsp:nvSpPr>
        <dsp:cNvPr id="0" name=""/>
        <dsp:cNvSpPr/>
      </dsp:nvSpPr>
      <dsp:spPr>
        <a:xfrm>
          <a:off x="8384760" y="3874237"/>
          <a:ext cx="2539866" cy="72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0T15:20:49.033"/>
    </inkml:context>
    <inkml:brush xml:id="br0">
      <inkml:brushProperty name="width" value="0.35" units="cm"/>
      <inkml:brushProperty name="height" value="0.35" units="cm"/>
      <inkml:brushProperty name="color" value="#BB5B18"/>
      <inkml:brushProperty name="inkEffects" value="bronze"/>
      <inkml:brushProperty name="anchorX" value="-37823.20313"/>
      <inkml:brushProperty name="anchorY" value="-4855.61377"/>
      <inkml:brushProperty name="scaleFactor" value="0.5"/>
    </inkml:brush>
  </inkml:definitions>
  <inkml:trace contextRef="#ctx0" brushRef="#br0">60 235 24575,'0'0'0,"0"5"0,0 8 0,0 4 0,0 6 0,0 4 0,0 1 0,0 2 0,-6 0 0,0 1 0,0 4 0,2 2 0,0-2 0,2 0 0,1-2 0,0-2 0,1-1 0,0 0 0,1-1 0,-1 0 0,0 0 0,0 0 0,0 0 0,1 0 0,-1 0 0,0 1 0,0-1 0,0 0 0,0 0 0,-6-5 0,-1-1 0,1 0 0,1 1 0,2 2 0,0 1 0,2 1 0,1 0 0,-1 1 0,2 1 0,-1-1 0,0 1 0,0-1 0,1 0 0,-1 1 0,0 5 0,0 0 0,0 0 0,0 5 0,0-1 0,0 4 0,0-2 0,0-1 0,0-4 0,0-2 0,0-2 0,0-2 0,0-1 0,0 0 0,0 0 0,0 0 0,0 0 0,6-6 0,5-6 0,7 0 0,5-5 0,9-3 0,2-3 0,-4 2 0,5 0 0,-1-2 0,0-2 0,-1 5 0,4-2 0,5 0 0,0 3 0,4 0 0,4-2 0,3-2 0,-4-2 0,-4-2 0,1-1 0,-4-1 0,3 0 0,2-1 0,4 1 0,-4 0 0,-3-1 0,2 1 0,1 0 0,3 0 0,3 6 0,3 0 0,13 6 0,-5-1 0,1-2 0,-2-2 0,-2-2 0,-1-2 0,-1-2 0,5-1 0,0 6 0,0 0 0,5-1 0,-1 0 0,-2-2 0,-2-1 0,-1-1 0,-2 6 0,-2-1 0,6 0 0,-1-1 0,0-2 0,4 5 0,0-1 0,10-1 0,4 5 0,4-2 0,14 5 0,2-2 0,-1 4 0,-2-3 0,3-3 0,-3 3 0,-3 10 0,-2-3 0,-8-2 0,-8 1 0,-2-4 0,1 2 0,-10-4 0,2 3 0,-9-3 0,-8 3 0,-3-3 0,1-3 0,0 3 0,-3-3 0,2-2 0,1-3 0,-3 5 0,-5-3 0,3 6 0,1-2 0,-2-1 0,3 2 0,2-2 0,9 4 0,8-2 0,15 4 0,5-4 0,5 10 0,-4-2 0,5 2 0,-12-4 0,-6 2 0,-7-5 0,-5-3 0,-3 2 0,-2-4 0,-6 4 0,0-3 0,0-2 0,2-2 0,-5-4 0,-4-1 0,1-1 0,-4-1 0,3 0 0,3-1 0,3 1 0,-2-1 0,2 1 0,-5 0 0,3 0 0,-5 0 0,3 0 0,2 0 0,-2 0 0,2 0 0,1 0 0,-2 0 0,2 0 0,1 0 0,15-6 0,1 1 0,3-7 0,-1 1 0,3 1 0,-2-3 0,4 2 0,-2-3 0,-2 2 0,-4-4 0,-2 3 0,-2-3 0,4-3 0,-1-4 0,0-2 0,-1-2 0,-2-1 0,0-1 0,9 5 0,-5 0 0,-6 0 0,-9 5 0,-8-1 0,-5 5 0,-5 4 0,3-3 0,-7-2 0,0 2 0,-7-3 0,0 3 0,-6-2 0,2 2 0,1-2 0,4-3 0,2 2 0,-4-2 0,-4-2 0,-5-2 0,-4-3 0,-4-7 0,-7 4 0,-8-6 0,-7-5 0,-4-18 0,-4-11 0,-3-10 0,-12-11 0,0 1 0,-1-1 0,3 6 0,8 7 0,4 0 0,2 12 0,1 4 0,-1 3 0,0 1 0,4 7 0,6 6 0,5 6 0,-1-3 0,3 4 0,-3-4 0,1 1 0,-3 3 0,-4 1 0,2 3 0,-3 2 0,4 1 0,-3 6 0,4 1 0,-3 6 0,4 0 0,3-2 0,-3 3 0,-3 4 0,-4 3 0,-3-2 0,-3 3 0,-2 1 0,-2 2 0,1 2 0,-7 1 0,0-4 0,0 0 0,2 0 0,1 1 0,1 2 0,2 1 0,-6 1 0,1 1 0,0 0 0,1 0 0,1 0 0,2 0 0,1-5 0,-6-1 0,1 1 0,6-6 0,-4 1 0,0 2 0,1-4 0,0 2 0,-5 1 0,1 3 0,-6-3 0,2 1 0,1 1 0,-3-4 0,3 2 0,1 1 0,8-4 0,3 2 0,2 2 0,0 2 0,-1 2 0,-1 2 0,0 1 0,-1 1 0,-1 1 0,0-1 0,0 0 0,-1-5 0,7-6 0,-1-1 0,1-4 0,-1 1 0,-2 4 0,-1 3 0,-1 2 0,0 4 0,-1 0 0,-1 2 0,1 1 0,-1-1 0,1-5 0,0 0 0,-1-7 0,-5 1 0,0 1 0,-1 3 0,-3 2 0,0 2 0,2 2 0,-5 1 0,3 0 0,2 0 0,1 1 0,3-1 0,2 0 0,1 1 0,-5-1 0,0 0 0,-6 0 0,2 0 0,-6 0 0,3 0 0,2 0 0,-2-12 0,2 0 0,-9 0 0,-4-3 0,-4 1 0,-2 4 0,-1 2 0,1-2 0,-7 2 0,0 1 0,1 2 0,1 2 0,2 2 0,1 0 0,2-5 0,-6 0 0,1 1 0,0-6 0,1 2 0,1 0 0,7 3 0,2 2 0,0-4 0,0 1 0,-2 1 0,-1 2 0,-1 1 0,5 1 0,0-5 0,6 1 0,3 0 0,0 1 0,4 2 0,2 1 0,2 0 0,3 2 0,2 0 0,0 0 0,1 1 0,-5-1 0,-1 0 0,0 0 0,-4 0 0,0 0 0,2 0 0,-4 0 0,2 0 0,1 0 0,3 0 0,-4 0 0,-4 0 0,-5 0 0,2 0 0,-3 0 0,3 0 0,4 0 0,-1 0 0,-3 0 0,-4 0 0,3 0 0,-2 0 0,-2 0 0,-2 0 0,-3 0 0,0 0 0,4 0 0,-1 0 0,1 0 0,-2 0 0,-2 0 0,0 0 0,4 0 0,1 0 0,4 0 0,-1 0 0,5 0 0,3 0 0,4 0 0,3 0 0,-4 0 0,2 0 0,0 0 0,-4 0 0,1 0 0,1 0 0,-4 0 0,2 0 0,-4 0 0,2 0 0,2 0 0,3 0 0,-3 0 0,1 0 0,-4 0 0,2 0 0,1 0 0,3 0 0,3 0 0,1 0 0,2 0 0,1 0 0,0 0 0,-6 0 0,1 0 0,-7 0 0,1 0 0,2 0 0,1 0 0,4 0 0,0 0 0,3 0 0,0 0 0,1 0 0,1 0 0,5 6 0,6 6 0,0 0 0,11-1 0,8-3 0,11-2 0,1-3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6F07F-C42B-AC4A-FD66-D26F6559C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B43D04-6AF0-8ECC-0618-D6CCE6AD42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54CE5-02AA-23CB-D754-7F63B2BF2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ADCBD-5F2F-4EFD-A7A0-08E2428C831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48B62-D554-A948-1086-8F0DEFC3F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49082-6905-A2D1-835D-AE3070346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4A8-257B-4E5C-96B5-6F08FAC79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99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AB316-CE2C-E450-3311-34C3A4D2B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B3058A-FA3F-76E3-9516-0A7DD99F45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16D91-A875-7F5A-ED35-84D76D7A9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ADCBD-5F2F-4EFD-A7A0-08E2428C831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EC319-EC4F-7843-20F4-E8946BE1C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FD3A5-70F6-FCC2-D025-C7C5EC0F3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4A8-257B-4E5C-96B5-6F08FAC79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8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838709-2692-A96B-F4EE-335ECCA6F9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3D9A2-1655-A46C-591A-C04496C12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4DF73-12C0-58F3-1F23-49F50A04B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ADCBD-5F2F-4EFD-A7A0-08E2428C831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7DD79-86EC-F41B-D3BC-A7BB18D04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F5131-7708-4811-BEAB-AE88E35A4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4A8-257B-4E5C-96B5-6F08FAC79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48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082B5-DB48-F48B-7D58-152653391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294EA-ECE4-95F1-0819-28D3EAA98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10732-4085-55D0-18D8-F5A5C5345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ADCBD-5F2F-4EFD-A7A0-08E2428C831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ED2C6-9846-E5A4-BC51-593F8A097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F623B-F068-0845-726E-3E13809EB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4A8-257B-4E5C-96B5-6F08FAC79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37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4D691-338E-900E-79B2-47A299DC7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127DB-07F4-5834-1218-34104126A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8EFD4-CB5C-E929-8957-F5B2BF30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ADCBD-5F2F-4EFD-A7A0-08E2428C831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768DA-5B44-557F-8B33-F1819AA0C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E396F-6146-5A8F-E26B-A7E94513F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4A8-257B-4E5C-96B5-6F08FAC79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89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124B3-F27B-69DD-A02D-27963F363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43EE0-A8F4-E2F0-D45A-1F33026B6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BC4483-A303-7620-5512-992BF618E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22EEC-D17E-FDE8-8F70-EF4FE41DB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ADCBD-5F2F-4EFD-A7A0-08E2428C831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A2311-635C-D224-9896-E2998BFFB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9C695-BE4F-480D-F052-B5BB7B27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4A8-257B-4E5C-96B5-6F08FAC79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6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4F7FB-0057-CF21-27A8-508D57B2C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BB348-1FA0-90AD-830A-9522ECE76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02C51C-62B4-4221-0D11-7877FBF56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E80D5F-33CD-E0E0-4791-34F3F8FD7E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0AD880-8A0E-9F56-82E7-9BEE9C5EC9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D42F51-0249-30A6-CACA-69ED915D7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ADCBD-5F2F-4EFD-A7A0-08E2428C831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AF7463-48D7-2729-FDCC-5D897F45B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6F4980-1ABA-496B-B088-C23A4F952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4A8-257B-4E5C-96B5-6F08FAC79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09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0A1B8-FDA9-9189-B921-6114C1D36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2831A3-ED9A-F7A0-D10F-B1F9181A1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ADCBD-5F2F-4EFD-A7A0-08E2428C831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8B006-FB7A-3BE6-2E48-873FF4B5A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AB5F7F-10F2-1162-E46F-EE30809FE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4A8-257B-4E5C-96B5-6F08FAC79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57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34B50B-0A0E-475E-3C4C-B78D2A1F8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ADCBD-5F2F-4EFD-A7A0-08E2428C831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E02961-7495-CCC1-62A3-56FF41B3A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19B72F-97F8-241A-FC59-64097E3EC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4A8-257B-4E5C-96B5-6F08FAC79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96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03A7C-3BEC-6A1F-B62B-DD413F4F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C2F1C-9DF9-EFCD-E6D3-842359D26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8F4649-074F-C0A9-A80E-8FB6E66BD6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0E9511-C71F-AD03-C16B-8100418BD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ADCBD-5F2F-4EFD-A7A0-08E2428C831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CF0902-A90A-F38C-DC19-A354D9215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1E2516-268B-9775-1173-24A372843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4A8-257B-4E5C-96B5-6F08FAC79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2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F8C9A-4C6F-75E6-19D9-AF370B581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ABB5A7-094D-9AF9-6550-72CA8EF5D3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379B00-CEC5-3A53-4421-BB22249C07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6FA507-52F9-2651-686D-A0A145532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ADCBD-5F2F-4EFD-A7A0-08E2428C831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316040-F7EB-2EE5-CF79-5652030A4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C3FBB-274A-2E46-69BE-262E22629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84A8-257B-4E5C-96B5-6F08FAC79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1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DBAE7A-4F27-D65D-B3BD-40F67221B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1FACE-C4EF-96C3-AAD3-72C27B97F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F32F2-C8DD-ECA2-07B3-969D64ABB5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3ADCBD-5F2F-4EFD-A7A0-08E2428C8312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D2E91-680C-63C1-7042-707A4E06F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12F95-2A41-5ED1-CCE1-976C4FF870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F584A8-257B-4E5C-96B5-6F08FAC79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6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836713"/>
            <a:ext cx="7772400" cy="1512168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140968"/>
            <a:ext cx="6400800" cy="2497832"/>
          </a:xfrm>
        </p:spPr>
        <p:txBody>
          <a:bodyPr>
            <a:noAutofit/>
          </a:bodyPr>
          <a:lstStyle/>
          <a:p>
            <a:r>
              <a:rPr lang="en-GB" sz="3400" b="1" dirty="0">
                <a:latin typeface="Arial Black" pitchFamily="34" charset="0"/>
              </a:rPr>
              <a:t>PRESENTATION FOR MEETING TO ESTABLISH ETHIOPIA CHAPTER</a:t>
            </a:r>
          </a:p>
          <a:p>
            <a:r>
              <a:rPr lang="en-GB" sz="3400" b="1" dirty="0">
                <a:latin typeface="Arial Black" pitchFamily="34" charset="0"/>
              </a:rPr>
              <a:t>DECEMBER 14</a:t>
            </a:r>
            <a:r>
              <a:rPr lang="en-GB" sz="3400" b="1" baseline="30000" dirty="0">
                <a:latin typeface="Arial Black" pitchFamily="34" charset="0"/>
              </a:rPr>
              <a:t>TH</a:t>
            </a:r>
            <a:r>
              <a:rPr lang="en-GB" sz="3400" b="1" dirty="0">
                <a:latin typeface="Arial Black" pitchFamily="34" charset="0"/>
              </a:rPr>
              <a:t> 2019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692696"/>
            <a:ext cx="799288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4D74D85-D59F-1122-4A84-BDDDFF1A15BF}"/>
                  </a:ext>
                </a:extLst>
              </p14:cNvPr>
              <p14:cNvContentPartPr/>
              <p14:nvPr/>
            </p14:nvContentPartPr>
            <p14:xfrm>
              <a:off x="6263594" y="4518906"/>
              <a:ext cx="3165480" cy="10735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4D74D85-D59F-1122-4A84-BDDDFF1A15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00594" y="4455906"/>
                <a:ext cx="3291120" cy="119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1790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7E81C5D-93CD-D0E8-10B6-8BDA9397B3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897AC7-BF56-F907-9C23-2A87BB4B707A}"/>
              </a:ext>
            </a:extLst>
          </p:cNvPr>
          <p:cNvSpPr txBox="1"/>
          <p:nvPr/>
        </p:nvSpPr>
        <p:spPr>
          <a:xfrm>
            <a:off x="2824774" y="538218"/>
            <a:ext cx="2298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New Face of Ethiopian Chapter</a:t>
            </a:r>
          </a:p>
        </p:txBody>
      </p:sp>
    </p:spTree>
    <p:extLst>
      <p:ext uri="{BB962C8B-B14F-4D97-AF65-F5344CB8AC3E}">
        <p14:creationId xmlns:p14="http://schemas.microsoft.com/office/powerpoint/2010/main" val="2554068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25FA1F-6B49-A71D-7CA1-6F53186CA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We have agreed on the following action items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A1C9A5B-305B-3D83-3A7B-30DC8118A8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0474471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2270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92C213-1855-06B7-8D67-C0D0CB098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Tomorrow 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2017 starts in Ethiopia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Happy Ethiopian New Year!!</a:t>
            </a:r>
          </a:p>
        </p:txBody>
      </p:sp>
      <p:pic>
        <p:nvPicPr>
          <p:cNvPr id="5" name="Content Placeholder 4" descr="A group of people around a table&#10;&#10;Description automatically generated">
            <a:extLst>
              <a:ext uri="{FF2B5EF4-FFF2-40B4-BE49-F238E27FC236}">
                <a16:creationId xmlns:a16="http://schemas.microsoft.com/office/drawing/2014/main" id="{F2E12FF5-4A00-9170-2EA2-0FFD3CEB8D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925" y="467208"/>
            <a:ext cx="5212753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8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8D309B6-A381-9CC6-6B3F-B66074B5F9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6" b="3570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21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81E8C0-1E56-B3BF-BF7D-D0359E315585}"/>
              </a:ext>
            </a:extLst>
          </p:cNvPr>
          <p:cNvSpPr txBox="1"/>
          <p:nvPr/>
        </p:nvSpPr>
        <p:spPr>
          <a:xfrm>
            <a:off x="4654294" y="4777739"/>
            <a:ext cx="6897626" cy="1399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Attendants of the IAF Ethiopia Establishing Meeting at Jupiter Hotel Addis Ababa  Dec 14, 2019</a:t>
            </a:r>
          </a:p>
        </p:txBody>
      </p:sp>
    </p:spTree>
    <p:extLst>
      <p:ext uri="{BB962C8B-B14F-4D97-AF65-F5344CB8AC3E}">
        <p14:creationId xmlns:p14="http://schemas.microsoft.com/office/powerpoint/2010/main" val="119732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1453AD-B4A4-DDC0-9F59-201F06A7D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>
            <a:normAutofit/>
          </a:bodyPr>
          <a:lstStyle/>
          <a:p>
            <a:r>
              <a:rPr lang="en-US" sz="4800" dirty="0"/>
              <a:t>Lock down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683011-3053-0303-9303-7F38DB741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9369" y="4755706"/>
            <a:ext cx="6897626" cy="1399223"/>
          </a:xfrm>
        </p:spPr>
        <p:txBody>
          <a:bodyPr anchor="ctr">
            <a:normAutofit/>
          </a:bodyPr>
          <a:lstStyle/>
          <a:p>
            <a:r>
              <a:rPr lang="en-US" sz="4800" b="1" dirty="0"/>
              <a:t>Virtual Meetings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3345F7-8160-6057-219E-1C1F0F3EA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77" y="4369105"/>
            <a:ext cx="4380009" cy="2365574"/>
          </a:xfrm>
          <a:prstGeom prst="rect">
            <a:avLst/>
          </a:prstGeom>
        </p:spPr>
      </p:pic>
      <p:pic>
        <p:nvPicPr>
          <p:cNvPr id="5" name="Content Placeholder 4" descr="A close up of a virus&#10;&#10;Description automatically generated">
            <a:extLst>
              <a:ext uri="{FF2B5EF4-FFF2-40B4-BE49-F238E27FC236}">
                <a16:creationId xmlns:a16="http://schemas.microsoft.com/office/drawing/2014/main" id="{D078CC10-9AE6-043F-AA7F-10EEE98035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05" b="17557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9165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D7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0F90DB-6D9D-A0CF-5ACE-3401EC500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Online Facilitation</a:t>
            </a:r>
            <a:b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A cartoon of a person holding a paper&#10;&#10;Description automatically generated">
            <a:extLst>
              <a:ext uri="{FF2B5EF4-FFF2-40B4-BE49-F238E27FC236}">
                <a16:creationId xmlns:a16="http://schemas.microsoft.com/office/drawing/2014/main" id="{22339DA2-EEA5-7C23-5E15-DD533A9C34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903" y="961812"/>
            <a:ext cx="6969592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93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" name="Rectangle 205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E4AB64-FA06-6CCC-870F-BC9E563F2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Meetings to discuss different methods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C54833-EED2-AC61-7E31-4C4ECB2B1004}"/>
              </a:ext>
            </a:extLst>
          </p:cNvPr>
          <p:cNvSpPr txBox="1"/>
          <p:nvPr/>
        </p:nvSpPr>
        <p:spPr>
          <a:xfrm>
            <a:off x="3315031" y="4076802"/>
            <a:ext cx="5561938" cy="1534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Tilahun, John,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Hohte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Biruk, Fasil</a:t>
            </a:r>
          </a:p>
        </p:txBody>
      </p:sp>
      <p:sp>
        <p:nvSpPr>
          <p:cNvPr id="210" name="Arc 209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8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EAF35-3195-E049-587E-018CE8328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Mombasa 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4B1D7-56F7-459E-FE93-3601A40BA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Where Tilahun and I attended and promised to host 2023</a:t>
            </a:r>
          </a:p>
        </p:txBody>
      </p:sp>
    </p:spTree>
    <p:extLst>
      <p:ext uri="{BB962C8B-B14F-4D97-AF65-F5344CB8AC3E}">
        <p14:creationId xmlns:p14="http://schemas.microsoft.com/office/powerpoint/2010/main" val="3473493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oup of people in a room raising their hands&#10;&#10;Description automatically generated">
            <a:extLst>
              <a:ext uri="{FF2B5EF4-FFF2-40B4-BE49-F238E27FC236}">
                <a16:creationId xmlns:a16="http://schemas.microsoft.com/office/drawing/2014/main" id="{E8990F5D-A666-D76C-1F38-075AF60ABD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F64D99-EF3C-25EA-BB20-1136CBEC1975}"/>
              </a:ext>
            </a:extLst>
          </p:cNvPr>
          <p:cNvSpPr txBox="1"/>
          <p:nvPr/>
        </p:nvSpPr>
        <p:spPr>
          <a:xfrm>
            <a:off x="3503365" y="286438"/>
            <a:ext cx="7689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IAF  Africa Conference in partnership with AFLEX and ACE  October 2023</a:t>
            </a:r>
          </a:p>
        </p:txBody>
      </p:sp>
    </p:spTree>
    <p:extLst>
      <p:ext uri="{BB962C8B-B14F-4D97-AF65-F5344CB8AC3E}">
        <p14:creationId xmlns:p14="http://schemas.microsoft.com/office/powerpoint/2010/main" val="3361780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ople playing instruments">
            <a:extLst>
              <a:ext uri="{FF2B5EF4-FFF2-40B4-BE49-F238E27FC236}">
                <a16:creationId xmlns:a16="http://schemas.microsoft.com/office/drawing/2014/main" id="{DE86D9C8-24EE-831B-339E-F341D5BE445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7374" r="-1" b="8334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B91B34-D0C3-46CB-24D0-6ED5C2321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Ethiopia Chapter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C3F57-4D3F-47C0-398F-C1AC488EF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Discussion to strengthen Ethiopia chapter activities with </a:t>
            </a:r>
            <a:r>
              <a:rPr lang="en-US" sz="2400" b="1" dirty="0" err="1">
                <a:solidFill>
                  <a:schemeClr val="bg1"/>
                </a:solidFill>
              </a:rPr>
              <a:t>Abinet</a:t>
            </a:r>
            <a:r>
              <a:rPr lang="en-US" sz="2400" b="1" dirty="0">
                <a:solidFill>
                  <a:schemeClr val="bg1"/>
                </a:solidFill>
              </a:rPr>
              <a:t>, and Tigist from Ethiopia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57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152</Words>
  <Application>Microsoft Office PowerPoint</Application>
  <PresentationFormat>Widescreen</PresentationFormat>
  <Paragraphs>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Arial Black</vt:lpstr>
      <vt:lpstr>Office Theme</vt:lpstr>
      <vt:lpstr>PowerPoint Presentation</vt:lpstr>
      <vt:lpstr>Tomorrow  2017 starts in Ethiopia  Happy Ethiopian New Year!!</vt:lpstr>
      <vt:lpstr>PowerPoint Presentation</vt:lpstr>
      <vt:lpstr>Lock down</vt:lpstr>
      <vt:lpstr>Online Facilitation </vt:lpstr>
      <vt:lpstr>Meetings to discuss different methods</vt:lpstr>
      <vt:lpstr>Mombasa  Meeting</vt:lpstr>
      <vt:lpstr>PowerPoint Presentation</vt:lpstr>
      <vt:lpstr>Ethiopia Chapter Members</vt:lpstr>
      <vt:lpstr>PowerPoint Presentation</vt:lpstr>
      <vt:lpstr>We have agreed on the following action items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Damte, Fasil</dc:creator>
  <cp:lastModifiedBy>Damte, Fasil</cp:lastModifiedBy>
  <cp:revision>1</cp:revision>
  <dcterms:created xsi:type="dcterms:W3CDTF">2024-09-10T15:18:38Z</dcterms:created>
  <dcterms:modified xsi:type="dcterms:W3CDTF">2024-09-10T17:08:08Z</dcterms:modified>
</cp:coreProperties>
</file>